
<file path=[Content_Types].xml><?xml version="1.0" encoding="utf-8"?>
<Types xmlns="http://schemas.openxmlformats.org/package/2006/content-types">
  <Default Extension="jpeg" ContentType="image/jpeg"/>
  <Default Extension="mkv" ContentType="video/unknown"/>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
  </p:notesMasterIdLst>
  <p:sldIdLst>
    <p:sldId id="256" r:id="rId2"/>
    <p:sldId id="257" r:id="rId3"/>
    <p:sldId id="261" r:id="rId4"/>
    <p:sldId id="262" r:id="rId5"/>
    <p:sldId id="258" r:id="rId6"/>
    <p:sldId id="260"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ogan" initials="L" lastIdx="1" clrIdx="0">
    <p:extLst>
      <p:ext uri="{19B8F6BF-5375-455C-9EA6-DF929625EA0E}">
        <p15:presenceInfo xmlns:p15="http://schemas.microsoft.com/office/powerpoint/2012/main" userId="c6ddc178f5c9a932"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027" autoAdjust="0"/>
    <p:restoredTop sz="77556" autoAdjust="0"/>
  </p:normalViewPr>
  <p:slideViewPr>
    <p:cSldViewPr snapToGrid="0">
      <p:cViewPr varScale="1">
        <p:scale>
          <a:sx n="88" d="100"/>
          <a:sy n="88" d="100"/>
        </p:scale>
        <p:origin x="756"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commentAuthors" Target="commentAuthors.xml"/></Relationships>
</file>

<file path=ppt/media/image1.png>
</file>

<file path=ppt/media/image2.png>
</file>

<file path=ppt/media/image3.png>
</file>

<file path=ppt/media/image4.png>
</file>

<file path=ppt/media/media1.mp3>
</file>

<file path=ppt/media/media10.mp3>
</file>

<file path=ppt/media/media11.mkv>
</file>

<file path=ppt/media/media2.mp3>
</file>

<file path=ppt/media/media3.mkv>
</file>

<file path=ppt/media/media4.mp3>
</file>

<file path=ppt/media/media5.mkv>
</file>

<file path=ppt/media/media6.mp3>
</file>

<file path=ppt/media/media7.mkv>
</file>

<file path=ppt/media/media8.mp3>
</file>

<file path=ppt/media/media9.mk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537ACC0-43C1-411A-A0F1-89354DB35280}" type="datetimeFigureOut">
              <a:rPr lang="en-CA" smtClean="0"/>
              <a:t>2021-08-01</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E3D562-ACA1-4BFD-8495-CFDBCFF03437}" type="slidenum">
              <a:rPr lang="en-CA" smtClean="0"/>
              <a:t>‹#›</a:t>
            </a:fld>
            <a:endParaRPr lang="en-CA"/>
          </a:p>
        </p:txBody>
      </p:sp>
    </p:spTree>
    <p:extLst>
      <p:ext uri="{BB962C8B-B14F-4D97-AF65-F5344CB8AC3E}">
        <p14:creationId xmlns:p14="http://schemas.microsoft.com/office/powerpoint/2010/main" val="1789626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Beam Deflection Simulation</a:t>
            </a:r>
            <a:endParaRPr lang="en-CA" dirty="0"/>
          </a:p>
        </p:txBody>
      </p:sp>
      <p:sp>
        <p:nvSpPr>
          <p:cNvPr id="4" name="Slide Number Placeholder 3"/>
          <p:cNvSpPr>
            <a:spLocks noGrp="1"/>
          </p:cNvSpPr>
          <p:nvPr>
            <p:ph type="sldNum" sz="quarter" idx="5"/>
          </p:nvPr>
        </p:nvSpPr>
        <p:spPr/>
        <p:txBody>
          <a:bodyPr/>
          <a:lstStyle/>
          <a:p>
            <a:fld id="{20E3D562-ACA1-4BFD-8495-CFDBCFF03437}" type="slidenum">
              <a:rPr lang="en-CA" smtClean="0"/>
              <a:t>1</a:t>
            </a:fld>
            <a:endParaRPr lang="en-CA"/>
          </a:p>
        </p:txBody>
      </p:sp>
    </p:spTree>
    <p:extLst>
      <p:ext uri="{BB962C8B-B14F-4D97-AF65-F5344CB8AC3E}">
        <p14:creationId xmlns:p14="http://schemas.microsoft.com/office/powerpoint/2010/main" val="34686008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engineering, beam deflection is a fundamental concept, but students may find it difficult to visualize. The goal of this simulation is to help students visualize how different variables affect deflection, shear, and bending moment diagrams for different beam-deflection-scenarios.</a:t>
            </a:r>
            <a:endParaRPr lang="en-CA" dirty="0"/>
          </a:p>
        </p:txBody>
      </p:sp>
      <p:sp>
        <p:nvSpPr>
          <p:cNvPr id="4" name="Slide Number Placeholder 3"/>
          <p:cNvSpPr>
            <a:spLocks noGrp="1"/>
          </p:cNvSpPr>
          <p:nvPr>
            <p:ph type="sldNum" sz="quarter" idx="5"/>
          </p:nvPr>
        </p:nvSpPr>
        <p:spPr/>
        <p:txBody>
          <a:bodyPr/>
          <a:lstStyle/>
          <a:p>
            <a:fld id="{20E3D562-ACA1-4BFD-8495-CFDBCFF03437}" type="slidenum">
              <a:rPr lang="en-CA" smtClean="0"/>
              <a:t>2</a:t>
            </a:fld>
            <a:endParaRPr lang="en-CA"/>
          </a:p>
        </p:txBody>
      </p:sp>
    </p:spTree>
    <p:extLst>
      <p:ext uri="{BB962C8B-B14F-4D97-AF65-F5344CB8AC3E}">
        <p14:creationId xmlns:p14="http://schemas.microsoft.com/office/powerpoint/2010/main" val="22652677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Controls. The diagrams are controlled with the interactive elements in the section titled “input”. At the top, the “beam type” drop-down-menu changes the beam-deflection-scenario simulated by the diagrams. The “zoom” buttons adjust the scale of the diagrams so their plots are clearly visible, and the “zoom” text-boxes control the scale of the diagrams individually. The diagrams have upper and lower limits, and they automatically zoom-out when their plots are too big to be displayed. Next are the controls for each variable. Most variables are adjusted with text-boxes and sliders. Moment-of-inertia and Young’s-modulus can both be adjusted with text-boxes, but they can also be adjusted with a button and drop-down-menu respectively. The Young’s-modulus drop-down-menu, applies the Young’s-modulus of the selected material. The moment-of-inertia button applies the moment-of-inertia from the “Beam Editor”.</a:t>
            </a:r>
          </a:p>
        </p:txBody>
      </p:sp>
      <p:sp>
        <p:nvSpPr>
          <p:cNvPr id="4" name="Slide Number Placeholder 3"/>
          <p:cNvSpPr>
            <a:spLocks noGrp="1"/>
          </p:cNvSpPr>
          <p:nvPr>
            <p:ph type="sldNum" sz="quarter" idx="5"/>
          </p:nvPr>
        </p:nvSpPr>
        <p:spPr/>
        <p:txBody>
          <a:bodyPr/>
          <a:lstStyle/>
          <a:p>
            <a:fld id="{20E3D562-ACA1-4BFD-8495-CFDBCFF03437}" type="slidenum">
              <a:rPr lang="en-CA" smtClean="0"/>
              <a:t>3</a:t>
            </a:fld>
            <a:endParaRPr lang="en-CA"/>
          </a:p>
        </p:txBody>
      </p:sp>
    </p:spTree>
    <p:extLst>
      <p:ext uri="{BB962C8B-B14F-4D97-AF65-F5344CB8AC3E}">
        <p14:creationId xmlns:p14="http://schemas.microsoft.com/office/powerpoint/2010/main" val="17307545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Beam Editor. The “beam editor” is used to design a beam and apply its moment-of-inertia to the rest of the simulation. The moment-of-inertia of the designed beam can be applied with the “Apply from Beam Editor” button in the section titled “input”. The “beam editor” has its own set of controls. At the top, the “beam shape” drop-down-menu changes the shape of the beam. All the variables can be adjusted with text-boxes and sliders.</a:t>
            </a:r>
            <a:endParaRPr lang="en-CA" dirty="0"/>
          </a:p>
        </p:txBody>
      </p:sp>
      <p:sp>
        <p:nvSpPr>
          <p:cNvPr id="4" name="Slide Number Placeholder 3"/>
          <p:cNvSpPr>
            <a:spLocks noGrp="1"/>
          </p:cNvSpPr>
          <p:nvPr>
            <p:ph type="sldNum" sz="quarter" idx="5"/>
          </p:nvPr>
        </p:nvSpPr>
        <p:spPr/>
        <p:txBody>
          <a:bodyPr/>
          <a:lstStyle/>
          <a:p>
            <a:fld id="{20E3D562-ACA1-4BFD-8495-CFDBCFF03437}" type="slidenum">
              <a:rPr lang="en-CA" smtClean="0"/>
              <a:t>4</a:t>
            </a:fld>
            <a:endParaRPr lang="en-CA"/>
          </a:p>
        </p:txBody>
      </p:sp>
    </p:spTree>
    <p:extLst>
      <p:ext uri="{BB962C8B-B14F-4D97-AF65-F5344CB8AC3E}">
        <p14:creationId xmlns:p14="http://schemas.microsoft.com/office/powerpoint/2010/main" val="33660308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Calculations. The equations that are used to plot the diagrams for the selected beam-deflection-scenario are displayed in the section titled “equations”. These equations will change whenever another beam-deflection-scenario is selected. The box titled “equations” also contains a list of assumptions that must be satisfied if the equations, and, therefore, the simulation itself, is to be considered valid.</a:t>
            </a:r>
            <a:endParaRPr lang="en-CA" dirty="0"/>
          </a:p>
        </p:txBody>
      </p:sp>
      <p:sp>
        <p:nvSpPr>
          <p:cNvPr id="4" name="Slide Number Placeholder 3"/>
          <p:cNvSpPr>
            <a:spLocks noGrp="1"/>
          </p:cNvSpPr>
          <p:nvPr>
            <p:ph type="sldNum" sz="quarter" idx="5"/>
          </p:nvPr>
        </p:nvSpPr>
        <p:spPr/>
        <p:txBody>
          <a:bodyPr/>
          <a:lstStyle/>
          <a:p>
            <a:fld id="{20E3D562-ACA1-4BFD-8495-CFDBCFF03437}" type="slidenum">
              <a:rPr lang="en-CA" smtClean="0"/>
              <a:t>5</a:t>
            </a:fld>
            <a:endParaRPr lang="en-CA"/>
          </a:p>
        </p:txBody>
      </p:sp>
    </p:spTree>
    <p:extLst>
      <p:ext uri="{BB962C8B-B14F-4D97-AF65-F5344CB8AC3E}">
        <p14:creationId xmlns:p14="http://schemas.microsoft.com/office/powerpoint/2010/main" val="26302265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Play around with the simulation and familiarize yourself with the equations to further your understanding of beam deflection, and the relating deflection, shear, and moment diagrams.</a:t>
            </a:r>
            <a:endParaRPr lang="en-CA" dirty="0"/>
          </a:p>
        </p:txBody>
      </p:sp>
      <p:sp>
        <p:nvSpPr>
          <p:cNvPr id="4" name="Slide Number Placeholder 3"/>
          <p:cNvSpPr>
            <a:spLocks noGrp="1"/>
          </p:cNvSpPr>
          <p:nvPr>
            <p:ph type="sldNum" sz="quarter" idx="5"/>
          </p:nvPr>
        </p:nvSpPr>
        <p:spPr/>
        <p:txBody>
          <a:bodyPr/>
          <a:lstStyle/>
          <a:p>
            <a:fld id="{20E3D562-ACA1-4BFD-8495-CFDBCFF03437}" type="slidenum">
              <a:rPr lang="en-CA" smtClean="0"/>
              <a:t>6</a:t>
            </a:fld>
            <a:endParaRPr lang="en-CA"/>
          </a:p>
        </p:txBody>
      </p:sp>
    </p:spTree>
    <p:extLst>
      <p:ext uri="{BB962C8B-B14F-4D97-AF65-F5344CB8AC3E}">
        <p14:creationId xmlns:p14="http://schemas.microsoft.com/office/powerpoint/2010/main" val="14339975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76507-B2EA-4A8A-AED0-3C338E4D35F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F3963A71-C884-472C-A42A-D423F2C78E0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9AB40E1C-8FB3-4674-AF48-1B5CC29CF20F}"/>
              </a:ext>
            </a:extLst>
          </p:cNvPr>
          <p:cNvSpPr>
            <a:spLocks noGrp="1"/>
          </p:cNvSpPr>
          <p:nvPr>
            <p:ph type="dt" sz="half" idx="10"/>
          </p:nvPr>
        </p:nvSpPr>
        <p:spPr/>
        <p:txBody>
          <a:bodyPr/>
          <a:lstStyle/>
          <a:p>
            <a:fld id="{F206ABBF-3FF4-4434-A368-18D410DBC661}" type="datetimeFigureOut">
              <a:rPr lang="en-CA" smtClean="0"/>
              <a:t>2021-08-01</a:t>
            </a:fld>
            <a:endParaRPr lang="en-CA"/>
          </a:p>
        </p:txBody>
      </p:sp>
      <p:sp>
        <p:nvSpPr>
          <p:cNvPr id="5" name="Footer Placeholder 4">
            <a:extLst>
              <a:ext uri="{FF2B5EF4-FFF2-40B4-BE49-F238E27FC236}">
                <a16:creationId xmlns:a16="http://schemas.microsoft.com/office/drawing/2014/main" id="{7FEF3F38-089B-4E3D-A44C-556A55B7BEF1}"/>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619D851A-D28A-421D-9548-155CCCDA933E}"/>
              </a:ext>
            </a:extLst>
          </p:cNvPr>
          <p:cNvSpPr>
            <a:spLocks noGrp="1"/>
          </p:cNvSpPr>
          <p:nvPr>
            <p:ph type="sldNum" sz="quarter" idx="12"/>
          </p:nvPr>
        </p:nvSpPr>
        <p:spPr/>
        <p:txBody>
          <a:bodyPr/>
          <a:lstStyle/>
          <a:p>
            <a:fld id="{7BBCF83F-FABB-4A99-B071-B9949B9C4288}" type="slidenum">
              <a:rPr lang="en-CA" smtClean="0"/>
              <a:t>‹#›</a:t>
            </a:fld>
            <a:endParaRPr lang="en-CA"/>
          </a:p>
        </p:txBody>
      </p:sp>
    </p:spTree>
    <p:extLst>
      <p:ext uri="{BB962C8B-B14F-4D97-AF65-F5344CB8AC3E}">
        <p14:creationId xmlns:p14="http://schemas.microsoft.com/office/powerpoint/2010/main" val="41955496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3229E3-7F71-43C7-8EFB-AAAB88A98552}"/>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D6B8B737-2BEB-4889-8C3F-6C9C4C9C58F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BEA81CC5-E77A-4E0E-A131-63FD49F59727}"/>
              </a:ext>
            </a:extLst>
          </p:cNvPr>
          <p:cNvSpPr>
            <a:spLocks noGrp="1"/>
          </p:cNvSpPr>
          <p:nvPr>
            <p:ph type="dt" sz="half" idx="10"/>
          </p:nvPr>
        </p:nvSpPr>
        <p:spPr/>
        <p:txBody>
          <a:bodyPr/>
          <a:lstStyle/>
          <a:p>
            <a:fld id="{F206ABBF-3FF4-4434-A368-18D410DBC661}" type="datetimeFigureOut">
              <a:rPr lang="en-CA" smtClean="0"/>
              <a:t>2021-08-01</a:t>
            </a:fld>
            <a:endParaRPr lang="en-CA"/>
          </a:p>
        </p:txBody>
      </p:sp>
      <p:sp>
        <p:nvSpPr>
          <p:cNvPr id="5" name="Footer Placeholder 4">
            <a:extLst>
              <a:ext uri="{FF2B5EF4-FFF2-40B4-BE49-F238E27FC236}">
                <a16:creationId xmlns:a16="http://schemas.microsoft.com/office/drawing/2014/main" id="{2C30AC86-0272-4FA0-AF84-752522C0BD53}"/>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B6D460F2-8CC0-48CA-9EA4-AB1FFCFE66E2}"/>
              </a:ext>
            </a:extLst>
          </p:cNvPr>
          <p:cNvSpPr>
            <a:spLocks noGrp="1"/>
          </p:cNvSpPr>
          <p:nvPr>
            <p:ph type="sldNum" sz="quarter" idx="12"/>
          </p:nvPr>
        </p:nvSpPr>
        <p:spPr/>
        <p:txBody>
          <a:bodyPr/>
          <a:lstStyle/>
          <a:p>
            <a:fld id="{7BBCF83F-FABB-4A99-B071-B9949B9C4288}" type="slidenum">
              <a:rPr lang="en-CA" smtClean="0"/>
              <a:t>‹#›</a:t>
            </a:fld>
            <a:endParaRPr lang="en-CA"/>
          </a:p>
        </p:txBody>
      </p:sp>
    </p:spTree>
    <p:extLst>
      <p:ext uri="{BB962C8B-B14F-4D97-AF65-F5344CB8AC3E}">
        <p14:creationId xmlns:p14="http://schemas.microsoft.com/office/powerpoint/2010/main" val="3914106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7C5CEC5-9948-41CD-8600-758888982765}"/>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0331B621-9F7B-4A61-B3E3-E5F025BB8DC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AC5AB1CC-20F8-448B-9C74-3E9FC70A5999}"/>
              </a:ext>
            </a:extLst>
          </p:cNvPr>
          <p:cNvSpPr>
            <a:spLocks noGrp="1"/>
          </p:cNvSpPr>
          <p:nvPr>
            <p:ph type="dt" sz="half" idx="10"/>
          </p:nvPr>
        </p:nvSpPr>
        <p:spPr/>
        <p:txBody>
          <a:bodyPr/>
          <a:lstStyle/>
          <a:p>
            <a:fld id="{F206ABBF-3FF4-4434-A368-18D410DBC661}" type="datetimeFigureOut">
              <a:rPr lang="en-CA" smtClean="0"/>
              <a:t>2021-08-01</a:t>
            </a:fld>
            <a:endParaRPr lang="en-CA"/>
          </a:p>
        </p:txBody>
      </p:sp>
      <p:sp>
        <p:nvSpPr>
          <p:cNvPr id="5" name="Footer Placeholder 4">
            <a:extLst>
              <a:ext uri="{FF2B5EF4-FFF2-40B4-BE49-F238E27FC236}">
                <a16:creationId xmlns:a16="http://schemas.microsoft.com/office/drawing/2014/main" id="{DE0B9337-200D-40E7-8A89-D596951007DF}"/>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CF7C3A6C-A3BF-4991-9BF3-5F6128BA900F}"/>
              </a:ext>
            </a:extLst>
          </p:cNvPr>
          <p:cNvSpPr>
            <a:spLocks noGrp="1"/>
          </p:cNvSpPr>
          <p:nvPr>
            <p:ph type="sldNum" sz="quarter" idx="12"/>
          </p:nvPr>
        </p:nvSpPr>
        <p:spPr/>
        <p:txBody>
          <a:bodyPr/>
          <a:lstStyle/>
          <a:p>
            <a:fld id="{7BBCF83F-FABB-4A99-B071-B9949B9C4288}" type="slidenum">
              <a:rPr lang="en-CA" smtClean="0"/>
              <a:t>‹#›</a:t>
            </a:fld>
            <a:endParaRPr lang="en-CA"/>
          </a:p>
        </p:txBody>
      </p:sp>
    </p:spTree>
    <p:extLst>
      <p:ext uri="{BB962C8B-B14F-4D97-AF65-F5344CB8AC3E}">
        <p14:creationId xmlns:p14="http://schemas.microsoft.com/office/powerpoint/2010/main" val="15299151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21A17D-E78F-4064-BC67-3628F3E47621}"/>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EF1C91F8-6B1F-4E3D-90DA-7E8C210E502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A6BB2678-4351-4E66-8065-834126817EBB}"/>
              </a:ext>
            </a:extLst>
          </p:cNvPr>
          <p:cNvSpPr>
            <a:spLocks noGrp="1"/>
          </p:cNvSpPr>
          <p:nvPr>
            <p:ph type="dt" sz="half" idx="10"/>
          </p:nvPr>
        </p:nvSpPr>
        <p:spPr/>
        <p:txBody>
          <a:bodyPr/>
          <a:lstStyle/>
          <a:p>
            <a:fld id="{F206ABBF-3FF4-4434-A368-18D410DBC661}" type="datetimeFigureOut">
              <a:rPr lang="en-CA" smtClean="0"/>
              <a:t>2021-08-01</a:t>
            </a:fld>
            <a:endParaRPr lang="en-CA"/>
          </a:p>
        </p:txBody>
      </p:sp>
      <p:sp>
        <p:nvSpPr>
          <p:cNvPr id="5" name="Footer Placeholder 4">
            <a:extLst>
              <a:ext uri="{FF2B5EF4-FFF2-40B4-BE49-F238E27FC236}">
                <a16:creationId xmlns:a16="http://schemas.microsoft.com/office/drawing/2014/main" id="{84225C7C-C069-43D1-AA27-6BEAF303D602}"/>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3BACB9B5-D000-41DA-BFC4-61D35C1E1301}"/>
              </a:ext>
            </a:extLst>
          </p:cNvPr>
          <p:cNvSpPr>
            <a:spLocks noGrp="1"/>
          </p:cNvSpPr>
          <p:nvPr>
            <p:ph type="sldNum" sz="quarter" idx="12"/>
          </p:nvPr>
        </p:nvSpPr>
        <p:spPr/>
        <p:txBody>
          <a:bodyPr/>
          <a:lstStyle/>
          <a:p>
            <a:fld id="{7BBCF83F-FABB-4A99-B071-B9949B9C4288}" type="slidenum">
              <a:rPr lang="en-CA" smtClean="0"/>
              <a:t>‹#›</a:t>
            </a:fld>
            <a:endParaRPr lang="en-CA"/>
          </a:p>
        </p:txBody>
      </p:sp>
    </p:spTree>
    <p:extLst>
      <p:ext uri="{BB962C8B-B14F-4D97-AF65-F5344CB8AC3E}">
        <p14:creationId xmlns:p14="http://schemas.microsoft.com/office/powerpoint/2010/main" val="15476310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84F8B4-214A-4FB8-8B44-CD2759F4622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4F80F9ED-B9DB-4D9C-985D-88ECFEE0253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5540129-01D5-46A9-B611-29968132DE23}"/>
              </a:ext>
            </a:extLst>
          </p:cNvPr>
          <p:cNvSpPr>
            <a:spLocks noGrp="1"/>
          </p:cNvSpPr>
          <p:nvPr>
            <p:ph type="dt" sz="half" idx="10"/>
          </p:nvPr>
        </p:nvSpPr>
        <p:spPr/>
        <p:txBody>
          <a:bodyPr/>
          <a:lstStyle/>
          <a:p>
            <a:fld id="{F206ABBF-3FF4-4434-A368-18D410DBC661}" type="datetimeFigureOut">
              <a:rPr lang="en-CA" smtClean="0"/>
              <a:t>2021-08-01</a:t>
            </a:fld>
            <a:endParaRPr lang="en-CA"/>
          </a:p>
        </p:txBody>
      </p:sp>
      <p:sp>
        <p:nvSpPr>
          <p:cNvPr id="5" name="Footer Placeholder 4">
            <a:extLst>
              <a:ext uri="{FF2B5EF4-FFF2-40B4-BE49-F238E27FC236}">
                <a16:creationId xmlns:a16="http://schemas.microsoft.com/office/drawing/2014/main" id="{040E9629-B9B4-4FB8-BDC5-3649D77D537B}"/>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2DAAE874-386E-461C-806A-50DC97FBA2F7}"/>
              </a:ext>
            </a:extLst>
          </p:cNvPr>
          <p:cNvSpPr>
            <a:spLocks noGrp="1"/>
          </p:cNvSpPr>
          <p:nvPr>
            <p:ph type="sldNum" sz="quarter" idx="12"/>
          </p:nvPr>
        </p:nvSpPr>
        <p:spPr/>
        <p:txBody>
          <a:bodyPr/>
          <a:lstStyle/>
          <a:p>
            <a:fld id="{7BBCF83F-FABB-4A99-B071-B9949B9C4288}" type="slidenum">
              <a:rPr lang="en-CA" smtClean="0"/>
              <a:t>‹#›</a:t>
            </a:fld>
            <a:endParaRPr lang="en-CA"/>
          </a:p>
        </p:txBody>
      </p:sp>
    </p:spTree>
    <p:extLst>
      <p:ext uri="{BB962C8B-B14F-4D97-AF65-F5344CB8AC3E}">
        <p14:creationId xmlns:p14="http://schemas.microsoft.com/office/powerpoint/2010/main" val="11279393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34BAD4-60CD-40C6-9A22-41DAB475448D}"/>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3F733BF5-FD8A-4CCA-9F32-4626ED0FAAC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9246D15D-ADE2-4D87-B2DB-1B5A2115DB6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491686C2-EAD4-4902-BB4E-139AACC475B4}"/>
              </a:ext>
            </a:extLst>
          </p:cNvPr>
          <p:cNvSpPr>
            <a:spLocks noGrp="1"/>
          </p:cNvSpPr>
          <p:nvPr>
            <p:ph type="dt" sz="half" idx="10"/>
          </p:nvPr>
        </p:nvSpPr>
        <p:spPr/>
        <p:txBody>
          <a:bodyPr/>
          <a:lstStyle/>
          <a:p>
            <a:fld id="{F206ABBF-3FF4-4434-A368-18D410DBC661}" type="datetimeFigureOut">
              <a:rPr lang="en-CA" smtClean="0"/>
              <a:t>2021-08-01</a:t>
            </a:fld>
            <a:endParaRPr lang="en-CA"/>
          </a:p>
        </p:txBody>
      </p:sp>
      <p:sp>
        <p:nvSpPr>
          <p:cNvPr id="6" name="Footer Placeholder 5">
            <a:extLst>
              <a:ext uri="{FF2B5EF4-FFF2-40B4-BE49-F238E27FC236}">
                <a16:creationId xmlns:a16="http://schemas.microsoft.com/office/drawing/2014/main" id="{D42CB0A5-0341-4F40-87DC-AFB14416EF60}"/>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0A3467DD-2798-4D75-BCDA-DA71F4913D10}"/>
              </a:ext>
            </a:extLst>
          </p:cNvPr>
          <p:cNvSpPr>
            <a:spLocks noGrp="1"/>
          </p:cNvSpPr>
          <p:nvPr>
            <p:ph type="sldNum" sz="quarter" idx="12"/>
          </p:nvPr>
        </p:nvSpPr>
        <p:spPr/>
        <p:txBody>
          <a:bodyPr/>
          <a:lstStyle/>
          <a:p>
            <a:fld id="{7BBCF83F-FABB-4A99-B071-B9949B9C4288}" type="slidenum">
              <a:rPr lang="en-CA" smtClean="0"/>
              <a:t>‹#›</a:t>
            </a:fld>
            <a:endParaRPr lang="en-CA"/>
          </a:p>
        </p:txBody>
      </p:sp>
    </p:spTree>
    <p:extLst>
      <p:ext uri="{BB962C8B-B14F-4D97-AF65-F5344CB8AC3E}">
        <p14:creationId xmlns:p14="http://schemas.microsoft.com/office/powerpoint/2010/main" val="41324959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8E4120-A3FB-44CE-8765-E3A5A88851A6}"/>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B571AC7F-0E32-463D-8037-3FA7F2C60EF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44168E3-786C-4C4E-BC5F-AD5235B647E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859B2238-2527-4650-B76C-36C9E22D541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831E3B5-0885-42AE-A5C3-4B59D36294D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21712C38-EDA7-4224-8D24-89585C27D567}"/>
              </a:ext>
            </a:extLst>
          </p:cNvPr>
          <p:cNvSpPr>
            <a:spLocks noGrp="1"/>
          </p:cNvSpPr>
          <p:nvPr>
            <p:ph type="dt" sz="half" idx="10"/>
          </p:nvPr>
        </p:nvSpPr>
        <p:spPr/>
        <p:txBody>
          <a:bodyPr/>
          <a:lstStyle/>
          <a:p>
            <a:fld id="{F206ABBF-3FF4-4434-A368-18D410DBC661}" type="datetimeFigureOut">
              <a:rPr lang="en-CA" smtClean="0"/>
              <a:t>2021-08-01</a:t>
            </a:fld>
            <a:endParaRPr lang="en-CA"/>
          </a:p>
        </p:txBody>
      </p:sp>
      <p:sp>
        <p:nvSpPr>
          <p:cNvPr id="8" name="Footer Placeholder 7">
            <a:extLst>
              <a:ext uri="{FF2B5EF4-FFF2-40B4-BE49-F238E27FC236}">
                <a16:creationId xmlns:a16="http://schemas.microsoft.com/office/drawing/2014/main" id="{B62757C4-AF2A-4E94-AE8A-A57AE81BDF0B}"/>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9E3AFE3D-2CEC-4030-8C52-363FB29EFA30}"/>
              </a:ext>
            </a:extLst>
          </p:cNvPr>
          <p:cNvSpPr>
            <a:spLocks noGrp="1"/>
          </p:cNvSpPr>
          <p:nvPr>
            <p:ph type="sldNum" sz="quarter" idx="12"/>
          </p:nvPr>
        </p:nvSpPr>
        <p:spPr/>
        <p:txBody>
          <a:bodyPr/>
          <a:lstStyle/>
          <a:p>
            <a:fld id="{7BBCF83F-FABB-4A99-B071-B9949B9C4288}" type="slidenum">
              <a:rPr lang="en-CA" smtClean="0"/>
              <a:t>‹#›</a:t>
            </a:fld>
            <a:endParaRPr lang="en-CA"/>
          </a:p>
        </p:txBody>
      </p:sp>
    </p:spTree>
    <p:extLst>
      <p:ext uri="{BB962C8B-B14F-4D97-AF65-F5344CB8AC3E}">
        <p14:creationId xmlns:p14="http://schemas.microsoft.com/office/powerpoint/2010/main" val="5400448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742706-4A60-4808-829C-DB395A88F3E8}"/>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252B5AA4-28F4-443C-9D3E-E6EA5A95682B}"/>
              </a:ext>
            </a:extLst>
          </p:cNvPr>
          <p:cNvSpPr>
            <a:spLocks noGrp="1"/>
          </p:cNvSpPr>
          <p:nvPr>
            <p:ph type="dt" sz="half" idx="10"/>
          </p:nvPr>
        </p:nvSpPr>
        <p:spPr/>
        <p:txBody>
          <a:bodyPr/>
          <a:lstStyle/>
          <a:p>
            <a:fld id="{F206ABBF-3FF4-4434-A368-18D410DBC661}" type="datetimeFigureOut">
              <a:rPr lang="en-CA" smtClean="0"/>
              <a:t>2021-08-01</a:t>
            </a:fld>
            <a:endParaRPr lang="en-CA"/>
          </a:p>
        </p:txBody>
      </p:sp>
      <p:sp>
        <p:nvSpPr>
          <p:cNvPr id="4" name="Footer Placeholder 3">
            <a:extLst>
              <a:ext uri="{FF2B5EF4-FFF2-40B4-BE49-F238E27FC236}">
                <a16:creationId xmlns:a16="http://schemas.microsoft.com/office/drawing/2014/main" id="{65CF0AED-96DA-4DBE-9213-C9C6C512945A}"/>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7155CA52-98DC-4C56-98FD-79FAECCDE8E0}"/>
              </a:ext>
            </a:extLst>
          </p:cNvPr>
          <p:cNvSpPr>
            <a:spLocks noGrp="1"/>
          </p:cNvSpPr>
          <p:nvPr>
            <p:ph type="sldNum" sz="quarter" idx="12"/>
          </p:nvPr>
        </p:nvSpPr>
        <p:spPr/>
        <p:txBody>
          <a:bodyPr/>
          <a:lstStyle/>
          <a:p>
            <a:fld id="{7BBCF83F-FABB-4A99-B071-B9949B9C4288}" type="slidenum">
              <a:rPr lang="en-CA" smtClean="0"/>
              <a:t>‹#›</a:t>
            </a:fld>
            <a:endParaRPr lang="en-CA"/>
          </a:p>
        </p:txBody>
      </p:sp>
    </p:spTree>
    <p:extLst>
      <p:ext uri="{BB962C8B-B14F-4D97-AF65-F5344CB8AC3E}">
        <p14:creationId xmlns:p14="http://schemas.microsoft.com/office/powerpoint/2010/main" val="36283119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63878B1-0545-43CF-A845-57C33C68D241}"/>
              </a:ext>
            </a:extLst>
          </p:cNvPr>
          <p:cNvSpPr>
            <a:spLocks noGrp="1"/>
          </p:cNvSpPr>
          <p:nvPr>
            <p:ph type="dt" sz="half" idx="10"/>
          </p:nvPr>
        </p:nvSpPr>
        <p:spPr/>
        <p:txBody>
          <a:bodyPr/>
          <a:lstStyle/>
          <a:p>
            <a:fld id="{F206ABBF-3FF4-4434-A368-18D410DBC661}" type="datetimeFigureOut">
              <a:rPr lang="en-CA" smtClean="0"/>
              <a:t>2021-08-01</a:t>
            </a:fld>
            <a:endParaRPr lang="en-CA"/>
          </a:p>
        </p:txBody>
      </p:sp>
      <p:sp>
        <p:nvSpPr>
          <p:cNvPr id="3" name="Footer Placeholder 2">
            <a:extLst>
              <a:ext uri="{FF2B5EF4-FFF2-40B4-BE49-F238E27FC236}">
                <a16:creationId xmlns:a16="http://schemas.microsoft.com/office/drawing/2014/main" id="{3FB42ADA-D7E7-4C67-BAF8-59C168C87D61}"/>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A12E4ACC-8E62-428A-97A0-4094F22B312E}"/>
              </a:ext>
            </a:extLst>
          </p:cNvPr>
          <p:cNvSpPr>
            <a:spLocks noGrp="1"/>
          </p:cNvSpPr>
          <p:nvPr>
            <p:ph type="sldNum" sz="quarter" idx="12"/>
          </p:nvPr>
        </p:nvSpPr>
        <p:spPr/>
        <p:txBody>
          <a:bodyPr/>
          <a:lstStyle/>
          <a:p>
            <a:fld id="{7BBCF83F-FABB-4A99-B071-B9949B9C4288}" type="slidenum">
              <a:rPr lang="en-CA" smtClean="0"/>
              <a:t>‹#›</a:t>
            </a:fld>
            <a:endParaRPr lang="en-CA"/>
          </a:p>
        </p:txBody>
      </p:sp>
    </p:spTree>
    <p:extLst>
      <p:ext uri="{BB962C8B-B14F-4D97-AF65-F5344CB8AC3E}">
        <p14:creationId xmlns:p14="http://schemas.microsoft.com/office/powerpoint/2010/main" val="38477817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C71F8A-C803-48C9-A44D-2C504929D71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B718C23F-91A3-4ACB-9596-DD02B1BA10A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2F1E02B4-5B03-44DE-9873-A8C5F526932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B820EEE-7AC0-4FCA-9EF6-A014C44482A4}"/>
              </a:ext>
            </a:extLst>
          </p:cNvPr>
          <p:cNvSpPr>
            <a:spLocks noGrp="1"/>
          </p:cNvSpPr>
          <p:nvPr>
            <p:ph type="dt" sz="half" idx="10"/>
          </p:nvPr>
        </p:nvSpPr>
        <p:spPr/>
        <p:txBody>
          <a:bodyPr/>
          <a:lstStyle/>
          <a:p>
            <a:fld id="{F206ABBF-3FF4-4434-A368-18D410DBC661}" type="datetimeFigureOut">
              <a:rPr lang="en-CA" smtClean="0"/>
              <a:t>2021-08-01</a:t>
            </a:fld>
            <a:endParaRPr lang="en-CA"/>
          </a:p>
        </p:txBody>
      </p:sp>
      <p:sp>
        <p:nvSpPr>
          <p:cNvPr id="6" name="Footer Placeholder 5">
            <a:extLst>
              <a:ext uri="{FF2B5EF4-FFF2-40B4-BE49-F238E27FC236}">
                <a16:creationId xmlns:a16="http://schemas.microsoft.com/office/drawing/2014/main" id="{A26D3453-C720-4D17-AA91-51449C228523}"/>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B4AE794F-412D-49B0-BDDB-4AAE12E2E75F}"/>
              </a:ext>
            </a:extLst>
          </p:cNvPr>
          <p:cNvSpPr>
            <a:spLocks noGrp="1"/>
          </p:cNvSpPr>
          <p:nvPr>
            <p:ph type="sldNum" sz="quarter" idx="12"/>
          </p:nvPr>
        </p:nvSpPr>
        <p:spPr/>
        <p:txBody>
          <a:bodyPr/>
          <a:lstStyle/>
          <a:p>
            <a:fld id="{7BBCF83F-FABB-4A99-B071-B9949B9C4288}" type="slidenum">
              <a:rPr lang="en-CA" smtClean="0"/>
              <a:t>‹#›</a:t>
            </a:fld>
            <a:endParaRPr lang="en-CA"/>
          </a:p>
        </p:txBody>
      </p:sp>
    </p:spTree>
    <p:extLst>
      <p:ext uri="{BB962C8B-B14F-4D97-AF65-F5344CB8AC3E}">
        <p14:creationId xmlns:p14="http://schemas.microsoft.com/office/powerpoint/2010/main" val="1386960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43083C-CCC0-4C02-8A36-93A4B435347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6CA2BEAC-668C-4871-876C-7E00C9D39B2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36C27ADF-04DB-41CB-A595-5A63B0DF83C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FC2CE5F-EE4C-4B06-866A-327A5177A210}"/>
              </a:ext>
            </a:extLst>
          </p:cNvPr>
          <p:cNvSpPr>
            <a:spLocks noGrp="1"/>
          </p:cNvSpPr>
          <p:nvPr>
            <p:ph type="dt" sz="half" idx="10"/>
          </p:nvPr>
        </p:nvSpPr>
        <p:spPr/>
        <p:txBody>
          <a:bodyPr/>
          <a:lstStyle/>
          <a:p>
            <a:fld id="{F206ABBF-3FF4-4434-A368-18D410DBC661}" type="datetimeFigureOut">
              <a:rPr lang="en-CA" smtClean="0"/>
              <a:t>2021-08-01</a:t>
            </a:fld>
            <a:endParaRPr lang="en-CA"/>
          </a:p>
        </p:txBody>
      </p:sp>
      <p:sp>
        <p:nvSpPr>
          <p:cNvPr id="6" name="Footer Placeholder 5">
            <a:extLst>
              <a:ext uri="{FF2B5EF4-FFF2-40B4-BE49-F238E27FC236}">
                <a16:creationId xmlns:a16="http://schemas.microsoft.com/office/drawing/2014/main" id="{A309D201-0AEE-41DA-9735-AEE1BFEE24AF}"/>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BD830611-84BC-49DE-8F1B-7F814DE0B0CD}"/>
              </a:ext>
            </a:extLst>
          </p:cNvPr>
          <p:cNvSpPr>
            <a:spLocks noGrp="1"/>
          </p:cNvSpPr>
          <p:nvPr>
            <p:ph type="sldNum" sz="quarter" idx="12"/>
          </p:nvPr>
        </p:nvSpPr>
        <p:spPr/>
        <p:txBody>
          <a:bodyPr/>
          <a:lstStyle/>
          <a:p>
            <a:fld id="{7BBCF83F-FABB-4A99-B071-B9949B9C4288}" type="slidenum">
              <a:rPr lang="en-CA" smtClean="0"/>
              <a:t>‹#›</a:t>
            </a:fld>
            <a:endParaRPr lang="en-CA"/>
          </a:p>
        </p:txBody>
      </p:sp>
    </p:spTree>
    <p:extLst>
      <p:ext uri="{BB962C8B-B14F-4D97-AF65-F5344CB8AC3E}">
        <p14:creationId xmlns:p14="http://schemas.microsoft.com/office/powerpoint/2010/main" val="34614517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BC9B641-3730-48AE-81D2-E8049D94129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1F1B15A7-6B59-4EF4-8B81-AFA60074698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4CEFBCBF-C27F-497C-890E-667423116ED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206ABBF-3FF4-4434-A368-18D410DBC661}" type="datetimeFigureOut">
              <a:rPr lang="en-CA" smtClean="0"/>
              <a:t>2021-08-01</a:t>
            </a:fld>
            <a:endParaRPr lang="en-CA"/>
          </a:p>
        </p:txBody>
      </p:sp>
      <p:sp>
        <p:nvSpPr>
          <p:cNvPr id="5" name="Footer Placeholder 4">
            <a:extLst>
              <a:ext uri="{FF2B5EF4-FFF2-40B4-BE49-F238E27FC236}">
                <a16:creationId xmlns:a16="http://schemas.microsoft.com/office/drawing/2014/main" id="{A42E3872-EBE1-4D08-A43E-3CE9B140B34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a:extLst>
              <a:ext uri="{FF2B5EF4-FFF2-40B4-BE49-F238E27FC236}">
                <a16:creationId xmlns:a16="http://schemas.microsoft.com/office/drawing/2014/main" id="{5B633959-5389-479C-B76F-E58FA41D15A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BBCF83F-FABB-4A99-B071-B9949B9C4288}" type="slidenum">
              <a:rPr lang="en-CA" smtClean="0"/>
              <a:t>‹#›</a:t>
            </a:fld>
            <a:endParaRPr lang="en-CA"/>
          </a:p>
        </p:txBody>
      </p:sp>
    </p:spTree>
    <p:extLst>
      <p:ext uri="{BB962C8B-B14F-4D97-AF65-F5344CB8AC3E}">
        <p14:creationId xmlns:p14="http://schemas.microsoft.com/office/powerpoint/2010/main" val="20084402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8" Type="http://schemas.openxmlformats.org/officeDocument/2006/relationships/image" Target="../media/image2.png"/><Relationship Id="rId3" Type="http://schemas.microsoft.com/office/2007/relationships/media" Target="../media/media3.mkv"/><Relationship Id="rId7" Type="http://schemas.openxmlformats.org/officeDocument/2006/relationships/image" Target="../media/image1.png"/><Relationship Id="rId2" Type="http://schemas.openxmlformats.org/officeDocument/2006/relationships/audio" Target="../media/media2.mp3"/><Relationship Id="rId1" Type="http://schemas.microsoft.com/office/2007/relationships/media" Target="../media/media2.mp3"/><Relationship Id="rId6" Type="http://schemas.openxmlformats.org/officeDocument/2006/relationships/notesSlide" Target="../notesSlides/notesSlide2.xml"/><Relationship Id="rId5" Type="http://schemas.openxmlformats.org/officeDocument/2006/relationships/slideLayout" Target="../slideLayouts/slideLayout2.xml"/><Relationship Id="rId4" Type="http://schemas.openxmlformats.org/officeDocument/2006/relationships/video" Target="../media/media3.mkv"/></Relationships>
</file>

<file path=ppt/slides/_rels/slide3.xml.rels><?xml version="1.0" encoding="UTF-8" standalone="yes"?>
<Relationships xmlns="http://schemas.openxmlformats.org/package/2006/relationships"><Relationship Id="rId8" Type="http://schemas.openxmlformats.org/officeDocument/2006/relationships/image" Target="../media/image3.png"/><Relationship Id="rId3" Type="http://schemas.microsoft.com/office/2007/relationships/media" Target="../media/media5.mkv"/><Relationship Id="rId7" Type="http://schemas.openxmlformats.org/officeDocument/2006/relationships/image" Target="../media/image1.png"/><Relationship Id="rId2" Type="http://schemas.openxmlformats.org/officeDocument/2006/relationships/audio" Target="../media/media4.mp3"/><Relationship Id="rId1" Type="http://schemas.microsoft.com/office/2007/relationships/media" Target="../media/media4.mp3"/><Relationship Id="rId6" Type="http://schemas.openxmlformats.org/officeDocument/2006/relationships/notesSlide" Target="../notesSlides/notesSlide3.xml"/><Relationship Id="rId5" Type="http://schemas.openxmlformats.org/officeDocument/2006/relationships/slideLayout" Target="../slideLayouts/slideLayout2.xml"/><Relationship Id="rId4" Type="http://schemas.openxmlformats.org/officeDocument/2006/relationships/video" Target="../media/media5.mkv"/></Relationships>
</file>

<file path=ppt/slides/_rels/slide4.xml.rels><?xml version="1.0" encoding="UTF-8" standalone="yes"?>
<Relationships xmlns="http://schemas.openxmlformats.org/package/2006/relationships"><Relationship Id="rId8" Type="http://schemas.openxmlformats.org/officeDocument/2006/relationships/image" Target="../media/image3.png"/><Relationship Id="rId3" Type="http://schemas.microsoft.com/office/2007/relationships/media" Target="../media/media7.mkv"/><Relationship Id="rId7" Type="http://schemas.openxmlformats.org/officeDocument/2006/relationships/image" Target="../media/image1.png"/><Relationship Id="rId2" Type="http://schemas.openxmlformats.org/officeDocument/2006/relationships/audio" Target="../media/media6.mp3"/><Relationship Id="rId1" Type="http://schemas.microsoft.com/office/2007/relationships/media" Target="../media/media6.mp3"/><Relationship Id="rId6" Type="http://schemas.openxmlformats.org/officeDocument/2006/relationships/notesSlide" Target="../notesSlides/notesSlide4.xml"/><Relationship Id="rId5" Type="http://schemas.openxmlformats.org/officeDocument/2006/relationships/slideLayout" Target="../slideLayouts/slideLayout2.xml"/><Relationship Id="rId4" Type="http://schemas.openxmlformats.org/officeDocument/2006/relationships/video" Target="../media/media7.mkv"/></Relationships>
</file>

<file path=ppt/slides/_rels/slide5.xml.rels><?xml version="1.0" encoding="UTF-8" standalone="yes"?>
<Relationships xmlns="http://schemas.openxmlformats.org/package/2006/relationships"><Relationship Id="rId8" Type="http://schemas.openxmlformats.org/officeDocument/2006/relationships/image" Target="../media/image4.png"/><Relationship Id="rId3" Type="http://schemas.microsoft.com/office/2007/relationships/media" Target="../media/media9.mkv"/><Relationship Id="rId7" Type="http://schemas.openxmlformats.org/officeDocument/2006/relationships/image" Target="../media/image1.png"/><Relationship Id="rId2" Type="http://schemas.openxmlformats.org/officeDocument/2006/relationships/audio" Target="../media/media8.mp3"/><Relationship Id="rId1" Type="http://schemas.microsoft.com/office/2007/relationships/media" Target="../media/media8.mp3"/><Relationship Id="rId6" Type="http://schemas.openxmlformats.org/officeDocument/2006/relationships/notesSlide" Target="../notesSlides/notesSlide5.xml"/><Relationship Id="rId5" Type="http://schemas.openxmlformats.org/officeDocument/2006/relationships/slideLayout" Target="../slideLayouts/slideLayout2.xml"/><Relationship Id="rId4" Type="http://schemas.openxmlformats.org/officeDocument/2006/relationships/video" Target="../media/media9.mkv"/></Relationships>
</file>

<file path=ppt/slides/_rels/slide6.xml.rels><?xml version="1.0" encoding="UTF-8" standalone="yes"?>
<Relationships xmlns="http://schemas.openxmlformats.org/package/2006/relationships"><Relationship Id="rId8" Type="http://schemas.openxmlformats.org/officeDocument/2006/relationships/image" Target="../media/image3.png"/><Relationship Id="rId3" Type="http://schemas.microsoft.com/office/2007/relationships/media" Target="../media/media11.mkv"/><Relationship Id="rId7" Type="http://schemas.openxmlformats.org/officeDocument/2006/relationships/image" Target="../media/image1.png"/><Relationship Id="rId2" Type="http://schemas.openxmlformats.org/officeDocument/2006/relationships/audio" Target="../media/media10.mp3"/><Relationship Id="rId1" Type="http://schemas.microsoft.com/office/2007/relationships/media" Target="../media/media10.mp3"/><Relationship Id="rId6" Type="http://schemas.openxmlformats.org/officeDocument/2006/relationships/notesSlide" Target="../notesSlides/notesSlide6.xml"/><Relationship Id="rId5" Type="http://schemas.openxmlformats.org/officeDocument/2006/relationships/slideLayout" Target="../slideLayouts/slideLayout2.xml"/><Relationship Id="rId4" Type="http://schemas.openxmlformats.org/officeDocument/2006/relationships/video" Target="../media/media11.mkv"/></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862ACD-0E01-4D63-A2B0-8C83E8608381}"/>
              </a:ext>
            </a:extLst>
          </p:cNvPr>
          <p:cNvSpPr>
            <a:spLocks noGrp="1"/>
          </p:cNvSpPr>
          <p:nvPr>
            <p:ph type="ctrTitle"/>
          </p:nvPr>
        </p:nvSpPr>
        <p:spPr/>
        <p:txBody>
          <a:bodyPr/>
          <a:lstStyle/>
          <a:p>
            <a:r>
              <a:rPr lang="en-US" dirty="0"/>
              <a:t>Beam Deflection Simulation</a:t>
            </a:r>
            <a:endParaRPr lang="en-CA" dirty="0"/>
          </a:p>
        </p:txBody>
      </p:sp>
      <p:pic>
        <p:nvPicPr>
          <p:cNvPr id="4" name="title">
            <a:hlinkClick r:id="" action="ppaction://media"/>
            <a:extLst>
              <a:ext uri="{FF2B5EF4-FFF2-40B4-BE49-F238E27FC236}">
                <a16:creationId xmlns:a16="http://schemas.microsoft.com/office/drawing/2014/main" id="{7FA93EE3-828A-49A6-A9C4-D4B40431992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82400" y="6248400"/>
            <a:ext cx="609600" cy="609600"/>
          </a:xfrm>
          <a:prstGeom prst="rect">
            <a:avLst/>
          </a:prstGeom>
        </p:spPr>
      </p:pic>
    </p:spTree>
    <p:extLst>
      <p:ext uri="{BB962C8B-B14F-4D97-AF65-F5344CB8AC3E}">
        <p14:creationId xmlns:p14="http://schemas.microsoft.com/office/powerpoint/2010/main" val="1925732216"/>
      </p:ext>
    </p:extLst>
  </p:cSld>
  <p:clrMapOvr>
    <a:masterClrMapping/>
  </p:clrMapOvr>
  <mc:AlternateContent xmlns:mc="http://schemas.openxmlformats.org/markup-compatibility/2006" xmlns:p14="http://schemas.microsoft.com/office/powerpoint/2010/main">
    <mc:Choice Requires="p14">
      <p:transition spd="slow" p14:dur="2000" advTm="518"/>
    </mc:Choice>
    <mc:Fallback xmlns="">
      <p:transition spd="slow" advTm="51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0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5A2988-102D-4622-AF69-900B7CD48B4D}"/>
              </a:ext>
            </a:extLst>
          </p:cNvPr>
          <p:cNvSpPr>
            <a:spLocks noGrp="1"/>
          </p:cNvSpPr>
          <p:nvPr>
            <p:ph type="title"/>
          </p:nvPr>
        </p:nvSpPr>
        <p:spPr/>
        <p:txBody>
          <a:bodyPr/>
          <a:lstStyle/>
          <a:p>
            <a:r>
              <a:rPr lang="en-US"/>
              <a:t>Introduction</a:t>
            </a:r>
            <a:endParaRPr lang="en-CA" dirty="0"/>
          </a:p>
        </p:txBody>
      </p:sp>
      <p:pic>
        <p:nvPicPr>
          <p:cNvPr id="3" name="introduction">
            <a:hlinkClick r:id="" action="ppaction://media"/>
            <a:extLst>
              <a:ext uri="{FF2B5EF4-FFF2-40B4-BE49-F238E27FC236}">
                <a16:creationId xmlns:a16="http://schemas.microsoft.com/office/drawing/2014/main" id="{37BD50A2-4F98-40C0-831D-70A3E6DE27FD}"/>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82400" y="6248400"/>
            <a:ext cx="609600" cy="609600"/>
          </a:xfrm>
          <a:prstGeom prst="rect">
            <a:avLst/>
          </a:prstGeom>
        </p:spPr>
      </p:pic>
      <p:pic>
        <p:nvPicPr>
          <p:cNvPr id="6" name="intro">
            <a:hlinkClick r:id="" action="ppaction://media"/>
            <a:extLst>
              <a:ext uri="{FF2B5EF4-FFF2-40B4-BE49-F238E27FC236}">
                <a16:creationId xmlns:a16="http://schemas.microsoft.com/office/drawing/2014/main" id="{FF1377DA-4A8D-41E3-A4C6-827C501C107E}"/>
              </a:ext>
            </a:extLst>
          </p:cNvPr>
          <p:cNvPicPr>
            <a:picLocks noChangeAspect="1"/>
          </p:cNvPicPr>
          <p:nvPr>
            <a:videoFile r:link="rId4"/>
            <p:extLst>
              <p:ext uri="{DAA4B4D4-6D71-4841-9C94-3DE7FCFB9230}">
                <p14:media xmlns:p14="http://schemas.microsoft.com/office/powerpoint/2010/main" r:embed="rId3"/>
              </p:ext>
            </p:extLst>
          </p:nvPr>
        </p:nvPicPr>
        <p:blipFill>
          <a:blip r:embed="rId8"/>
          <a:stretch>
            <a:fillRect/>
          </a:stretch>
        </p:blipFill>
        <p:spPr>
          <a:xfrm>
            <a:off x="2044700" y="1690688"/>
            <a:ext cx="8102599" cy="4557712"/>
          </a:xfrm>
          <a:prstGeom prst="rect">
            <a:avLst/>
          </a:prstGeom>
        </p:spPr>
      </p:pic>
    </p:spTree>
    <p:extLst>
      <p:ext uri="{BB962C8B-B14F-4D97-AF65-F5344CB8AC3E}">
        <p14:creationId xmlns:p14="http://schemas.microsoft.com/office/powerpoint/2010/main" val="1804990976"/>
      </p:ext>
    </p:extLst>
  </p:cSld>
  <p:clrMapOvr>
    <a:masterClrMapping/>
  </p:clrMapOvr>
  <mc:AlternateContent xmlns:mc="http://schemas.openxmlformats.org/markup-compatibility/2006" xmlns:p14="http://schemas.microsoft.com/office/powerpoint/2010/main">
    <mc:Choice Requires="p14">
      <p:transition spd="slow" p14:dur="2000" advTm="3578"/>
    </mc:Choice>
    <mc:Fallback xmlns="">
      <p:transition spd="slow" advTm="357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737" fill="hold"/>
                                        <p:tgtEl>
                                          <p:spTgt spid="3"/>
                                        </p:tgtEl>
                                      </p:cBhvr>
                                    </p:cmd>
                                  </p:childTnLst>
                                </p:cTn>
                              </p:par>
                              <p:par>
                                <p:cTn id="7" presetID="1" presetClass="mediacall" presetSubtype="0" fill="hold" nodeType="withEffect">
                                  <p:stCondLst>
                                    <p:cond delay="0"/>
                                  </p:stCondLst>
                                  <p:childTnLst>
                                    <p:cmd type="call" cmd="playFrom(0.0)">
                                      <p:cBhvr>
                                        <p:cTn id="8" dur="20134"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9" fill="hold" display="0">
                  <p:stCondLst>
                    <p:cond delay="indefinite"/>
                  </p:stCondLst>
                  <p:endCondLst>
                    <p:cond evt="onStopAudio" delay="0">
                      <p:tgtEl>
                        <p:sldTgt/>
                      </p:tgtEl>
                    </p:cond>
                  </p:endCondLst>
                </p:cTn>
                <p:tgtEl>
                  <p:spTgt spid="3"/>
                </p:tgtEl>
              </p:cMediaNode>
            </p:audio>
            <p:video>
              <p:cMediaNode vol="80000" mute="1">
                <p:cTn id="10" fill="hold" display="0">
                  <p:stCondLst>
                    <p:cond delay="indefinite"/>
                  </p:stCondLst>
                </p:cTn>
                <p:tgtEl>
                  <p:spTgt spid="6"/>
                </p:tgtEl>
              </p:cMediaNode>
            </p:video>
            <p:seq concurrent="1" nextAc="seek">
              <p:cTn id="11" restart="whenNotActive" fill="hold" evtFilter="cancelBubble" nodeType="interactiveSeq">
                <p:stCondLst>
                  <p:cond evt="onClick" delay="0">
                    <p:tgtEl>
                      <p:spTgt spid="6"/>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withEffect">
                                  <p:stCondLst>
                                    <p:cond delay="0"/>
                                  </p:stCondLst>
                                  <p:childTnLst>
                                    <p:cmd type="call" cmd="togglePause">
                                      <p:cBhvr>
                                        <p:cTn id="15" dur="1" fill="hold"/>
                                        <p:tgtEl>
                                          <p:spTgt spid="6"/>
                                        </p:tgtEl>
                                      </p:cBhvr>
                                    </p:cmd>
                                  </p:childTnLst>
                                </p:cTn>
                              </p:par>
                            </p:childTnLst>
                          </p:cTn>
                        </p:par>
                      </p:childTnLst>
                    </p:cTn>
                  </p:par>
                </p:childTnLst>
              </p:cTn>
              <p:nextCondLst>
                <p:cond evt="onClick" delay="0">
                  <p:tgtEl>
                    <p:spTgt spid="6"/>
                  </p:tgtEl>
                </p:cond>
              </p:nextCondLst>
            </p:seq>
          </p:childTnLst>
        </p:cTn>
      </p:par>
    </p:tnLst>
  </p:timing>
  <p:extLst>
    <p:ext uri="{E180D4A7-C9FB-4DFB-919C-405C955672EB}">
      <p14:showEvtLst xmlns:p14="http://schemas.microsoft.com/office/powerpoint/2010/main">
        <p14:playEvt time="3" objId="5"/>
        <p14:playEvt time="1169" objId="6"/>
        <p14:triggerEvt type="onClick" time="1169" objId="6"/>
        <p14:stopEvt time="3578" objId="5"/>
        <p14:stopEvt time="3578" objId="6"/>
      </p14:showEvtLst>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4F8972-133F-4C2F-BC37-2D4689D04596}"/>
              </a:ext>
            </a:extLst>
          </p:cNvPr>
          <p:cNvSpPr>
            <a:spLocks noGrp="1"/>
          </p:cNvSpPr>
          <p:nvPr>
            <p:ph type="title"/>
          </p:nvPr>
        </p:nvSpPr>
        <p:spPr/>
        <p:txBody>
          <a:bodyPr/>
          <a:lstStyle/>
          <a:p>
            <a:r>
              <a:rPr lang="en-US" dirty="0"/>
              <a:t>Controls</a:t>
            </a:r>
            <a:endParaRPr lang="en-CA" dirty="0"/>
          </a:p>
        </p:txBody>
      </p:sp>
      <p:pic>
        <p:nvPicPr>
          <p:cNvPr id="3" name="controls">
            <a:hlinkClick r:id="" action="ppaction://media"/>
            <a:extLst>
              <a:ext uri="{FF2B5EF4-FFF2-40B4-BE49-F238E27FC236}">
                <a16:creationId xmlns:a16="http://schemas.microsoft.com/office/drawing/2014/main" id="{9B9C9851-AE0D-43E2-9E80-7B10CE3CDB2F}"/>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82400" y="6248400"/>
            <a:ext cx="609600" cy="609600"/>
          </a:xfrm>
          <a:prstGeom prst="rect">
            <a:avLst/>
          </a:prstGeom>
        </p:spPr>
      </p:pic>
      <p:pic>
        <p:nvPicPr>
          <p:cNvPr id="4" name="controls">
            <a:hlinkClick r:id="" action="ppaction://media"/>
            <a:extLst>
              <a:ext uri="{FF2B5EF4-FFF2-40B4-BE49-F238E27FC236}">
                <a16:creationId xmlns:a16="http://schemas.microsoft.com/office/drawing/2014/main" id="{F37C8446-3FDE-4E69-ADF9-3875F336D5C8}"/>
              </a:ext>
            </a:extLst>
          </p:cNvPr>
          <p:cNvPicPr>
            <a:picLocks noChangeAspect="1"/>
          </p:cNvPicPr>
          <p:nvPr>
            <a:videoFile r:link="rId4"/>
            <p:extLst>
              <p:ext uri="{DAA4B4D4-6D71-4841-9C94-3DE7FCFB9230}">
                <p14:media xmlns:p14="http://schemas.microsoft.com/office/powerpoint/2010/main" r:embed="rId3"/>
              </p:ext>
            </p:extLst>
          </p:nvPr>
        </p:nvPicPr>
        <p:blipFill>
          <a:blip r:embed="rId8"/>
          <a:stretch>
            <a:fillRect/>
          </a:stretch>
        </p:blipFill>
        <p:spPr>
          <a:xfrm>
            <a:off x="2141035" y="1690688"/>
            <a:ext cx="8102597" cy="4557712"/>
          </a:xfrm>
          <a:prstGeom prst="rect">
            <a:avLst/>
          </a:prstGeom>
        </p:spPr>
      </p:pic>
    </p:spTree>
    <p:extLst>
      <p:ext uri="{BB962C8B-B14F-4D97-AF65-F5344CB8AC3E}">
        <p14:creationId xmlns:p14="http://schemas.microsoft.com/office/powerpoint/2010/main" val="16695640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5640" fill="hold"/>
                                        <p:tgtEl>
                                          <p:spTgt spid="3"/>
                                        </p:tgtEl>
                                      </p:cBhvr>
                                    </p:cmd>
                                  </p:childTnLst>
                                </p:cTn>
                              </p:par>
                              <p:par>
                                <p:cTn id="7" presetID="1" presetClass="mediacall" presetSubtype="0" fill="hold" nodeType="withEffect">
                                  <p:stCondLst>
                                    <p:cond delay="0"/>
                                  </p:stCondLst>
                                  <p:childTnLst>
                                    <p:cmd type="call" cmd="playFrom(0.0)">
                                      <p:cBhvr>
                                        <p:cTn id="8" dur="5813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9" fill="hold" display="0">
                  <p:stCondLst>
                    <p:cond delay="indefinite"/>
                  </p:stCondLst>
                  <p:endCondLst>
                    <p:cond evt="onStopAudio" delay="0">
                      <p:tgtEl>
                        <p:sldTgt/>
                      </p:tgtEl>
                    </p:cond>
                  </p:endCondLst>
                </p:cTn>
                <p:tgtEl>
                  <p:spTgt spid="3"/>
                </p:tgtEl>
              </p:cMediaNode>
            </p:audio>
            <p:video>
              <p:cMediaNode vol="80000" mute="1">
                <p:cTn id="10" fill="hold" display="0">
                  <p:stCondLst>
                    <p:cond delay="indefinite"/>
                  </p:stCondLst>
                </p:cTn>
                <p:tgtEl>
                  <p:spTgt spid="4"/>
                </p:tgtEl>
              </p:cMediaNode>
            </p:video>
            <p:seq concurrent="1" nextAc="seek">
              <p:cTn id="11" restart="whenNotActive" fill="hold" evtFilter="cancelBubble" nodeType="interactiveSeq">
                <p:stCondLst>
                  <p:cond evt="onClick" delay="0">
                    <p:tgtEl>
                      <p:spTgt spid="4"/>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clickEffect">
                                  <p:stCondLst>
                                    <p:cond delay="0"/>
                                  </p:stCondLst>
                                  <p:childTnLst>
                                    <p:cmd type="call" cmd="togglePause">
                                      <p:cBhvr>
                                        <p:cTn id="15"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CE9E0-D7B1-4DFB-8368-6740F2402CA3}"/>
              </a:ext>
            </a:extLst>
          </p:cNvPr>
          <p:cNvSpPr>
            <a:spLocks noGrp="1"/>
          </p:cNvSpPr>
          <p:nvPr>
            <p:ph type="title"/>
          </p:nvPr>
        </p:nvSpPr>
        <p:spPr/>
        <p:txBody>
          <a:bodyPr/>
          <a:lstStyle/>
          <a:p>
            <a:r>
              <a:rPr lang="en-US" dirty="0"/>
              <a:t>Beam Editor</a:t>
            </a:r>
            <a:endParaRPr lang="en-CA" dirty="0"/>
          </a:p>
        </p:txBody>
      </p:sp>
      <p:pic>
        <p:nvPicPr>
          <p:cNvPr id="3" name="beam editor">
            <a:hlinkClick r:id="" action="ppaction://media"/>
            <a:extLst>
              <a:ext uri="{FF2B5EF4-FFF2-40B4-BE49-F238E27FC236}">
                <a16:creationId xmlns:a16="http://schemas.microsoft.com/office/drawing/2014/main" id="{20B2A23D-6ACA-4C20-8991-21DD9F0FB946}"/>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82400" y="6248400"/>
            <a:ext cx="609600" cy="609600"/>
          </a:xfrm>
          <a:prstGeom prst="rect">
            <a:avLst/>
          </a:prstGeom>
        </p:spPr>
      </p:pic>
      <p:pic>
        <p:nvPicPr>
          <p:cNvPr id="4" name="beam editor">
            <a:hlinkClick r:id="" action="ppaction://media"/>
            <a:extLst>
              <a:ext uri="{FF2B5EF4-FFF2-40B4-BE49-F238E27FC236}">
                <a16:creationId xmlns:a16="http://schemas.microsoft.com/office/drawing/2014/main" id="{766CD5EE-2F67-4257-9274-EC1CAE9B1A43}"/>
              </a:ext>
            </a:extLst>
          </p:cNvPr>
          <p:cNvPicPr>
            <a:picLocks noChangeAspect="1"/>
          </p:cNvPicPr>
          <p:nvPr>
            <a:videoFile r:link="rId4"/>
            <p:extLst>
              <p:ext uri="{DAA4B4D4-6D71-4841-9C94-3DE7FCFB9230}">
                <p14:media xmlns:p14="http://schemas.microsoft.com/office/powerpoint/2010/main" r:embed="rId3"/>
              </p:ext>
            </p:extLst>
          </p:nvPr>
        </p:nvPicPr>
        <p:blipFill>
          <a:blip r:embed="rId8"/>
          <a:stretch>
            <a:fillRect/>
          </a:stretch>
        </p:blipFill>
        <p:spPr>
          <a:xfrm>
            <a:off x="2044701" y="1690688"/>
            <a:ext cx="8102598" cy="4557712"/>
          </a:xfrm>
          <a:prstGeom prst="rect">
            <a:avLst/>
          </a:prstGeom>
        </p:spPr>
      </p:pic>
    </p:spTree>
    <p:extLst>
      <p:ext uri="{BB962C8B-B14F-4D97-AF65-F5344CB8AC3E}">
        <p14:creationId xmlns:p14="http://schemas.microsoft.com/office/powerpoint/2010/main" val="32386860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6174" fill="hold"/>
                                        <p:tgtEl>
                                          <p:spTgt spid="3"/>
                                        </p:tgtEl>
                                      </p:cBhvr>
                                    </p:cmd>
                                  </p:childTnLst>
                                </p:cTn>
                              </p:par>
                              <p:par>
                                <p:cTn id="7" presetID="1" presetClass="mediacall" presetSubtype="0" fill="hold" nodeType="withEffect">
                                  <p:stCondLst>
                                    <p:cond delay="0"/>
                                  </p:stCondLst>
                                  <p:childTnLst>
                                    <p:cmd type="call" cmd="playFrom(0.0)">
                                      <p:cBhvr>
                                        <p:cTn id="8" dur="33500"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9" fill="hold" display="0">
                  <p:stCondLst>
                    <p:cond delay="indefinite"/>
                  </p:stCondLst>
                  <p:endCondLst>
                    <p:cond evt="onStopAudio" delay="0">
                      <p:tgtEl>
                        <p:sldTgt/>
                      </p:tgtEl>
                    </p:cond>
                  </p:endCondLst>
                </p:cTn>
                <p:tgtEl>
                  <p:spTgt spid="3"/>
                </p:tgtEl>
              </p:cMediaNode>
            </p:audio>
            <p:video>
              <p:cMediaNode vol="80000" mute="1">
                <p:cTn id="10" fill="hold" display="0">
                  <p:stCondLst>
                    <p:cond delay="indefinite"/>
                  </p:stCondLst>
                </p:cTn>
                <p:tgtEl>
                  <p:spTgt spid="4"/>
                </p:tgtEl>
              </p:cMediaNode>
            </p:video>
            <p:seq concurrent="1" nextAc="seek">
              <p:cTn id="11" restart="whenNotActive" fill="hold" evtFilter="cancelBubble" nodeType="interactiveSeq">
                <p:stCondLst>
                  <p:cond evt="onClick" delay="0">
                    <p:tgtEl>
                      <p:spTgt spid="4"/>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clickEffect">
                                  <p:stCondLst>
                                    <p:cond delay="0"/>
                                  </p:stCondLst>
                                  <p:childTnLst>
                                    <p:cmd type="call" cmd="togglePause">
                                      <p:cBhvr>
                                        <p:cTn id="15"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6A010B-DB8B-4936-B0D1-97417F0DBB48}"/>
              </a:ext>
            </a:extLst>
          </p:cNvPr>
          <p:cNvSpPr>
            <a:spLocks noGrp="1"/>
          </p:cNvSpPr>
          <p:nvPr>
            <p:ph type="title"/>
          </p:nvPr>
        </p:nvSpPr>
        <p:spPr/>
        <p:txBody>
          <a:bodyPr/>
          <a:lstStyle/>
          <a:p>
            <a:r>
              <a:rPr lang="en-US" dirty="0"/>
              <a:t>Calculations</a:t>
            </a:r>
            <a:endParaRPr lang="en-CA" dirty="0"/>
          </a:p>
        </p:txBody>
      </p:sp>
      <p:pic>
        <p:nvPicPr>
          <p:cNvPr id="3" name="calculations">
            <a:hlinkClick r:id="" action="ppaction://media"/>
            <a:extLst>
              <a:ext uri="{FF2B5EF4-FFF2-40B4-BE49-F238E27FC236}">
                <a16:creationId xmlns:a16="http://schemas.microsoft.com/office/drawing/2014/main" id="{CC56BA69-F5EB-46FA-BC69-4EBD74FD834A}"/>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82400" y="6248400"/>
            <a:ext cx="609600" cy="609600"/>
          </a:xfrm>
          <a:prstGeom prst="rect">
            <a:avLst/>
          </a:prstGeom>
        </p:spPr>
      </p:pic>
      <p:pic>
        <p:nvPicPr>
          <p:cNvPr id="4" name="calculations">
            <a:hlinkClick r:id="" action="ppaction://media"/>
            <a:extLst>
              <a:ext uri="{FF2B5EF4-FFF2-40B4-BE49-F238E27FC236}">
                <a16:creationId xmlns:a16="http://schemas.microsoft.com/office/drawing/2014/main" id="{D13F67BC-BF67-4D4A-91D9-188AF861B16E}"/>
              </a:ext>
            </a:extLst>
          </p:cNvPr>
          <p:cNvPicPr>
            <a:picLocks noChangeAspect="1"/>
          </p:cNvPicPr>
          <p:nvPr>
            <a:videoFile r:link="rId4"/>
            <p:extLst>
              <p:ext uri="{DAA4B4D4-6D71-4841-9C94-3DE7FCFB9230}">
                <p14:media xmlns:p14="http://schemas.microsoft.com/office/powerpoint/2010/main" r:embed="rId3"/>
              </p:ext>
            </p:extLst>
          </p:nvPr>
        </p:nvPicPr>
        <p:blipFill>
          <a:blip r:embed="rId8"/>
          <a:stretch>
            <a:fillRect/>
          </a:stretch>
        </p:blipFill>
        <p:spPr>
          <a:xfrm>
            <a:off x="2044700" y="1690688"/>
            <a:ext cx="8102599" cy="4557712"/>
          </a:xfrm>
          <a:prstGeom prst="rect">
            <a:avLst/>
          </a:prstGeom>
        </p:spPr>
      </p:pic>
    </p:spTree>
    <p:extLst>
      <p:ext uri="{BB962C8B-B14F-4D97-AF65-F5344CB8AC3E}">
        <p14:creationId xmlns:p14="http://schemas.microsoft.com/office/powerpoint/2010/main" val="15603532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809" fill="hold"/>
                                        <p:tgtEl>
                                          <p:spTgt spid="3"/>
                                        </p:tgtEl>
                                      </p:cBhvr>
                                    </p:cmd>
                                  </p:childTnLst>
                                </p:cTn>
                              </p:par>
                              <p:par>
                                <p:cTn id="7" presetID="1" presetClass="mediacall" presetSubtype="0" fill="hold" nodeType="withEffect">
                                  <p:stCondLst>
                                    <p:cond delay="0"/>
                                  </p:stCondLst>
                                  <p:childTnLst>
                                    <p:cmd type="call" cmd="playFrom(0.0)">
                                      <p:cBhvr>
                                        <p:cTn id="8" dur="2706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9" fill="hold" display="0">
                  <p:stCondLst>
                    <p:cond delay="indefinite"/>
                  </p:stCondLst>
                  <p:endCondLst>
                    <p:cond evt="onStopAudio" delay="0">
                      <p:tgtEl>
                        <p:sldTgt/>
                      </p:tgtEl>
                    </p:cond>
                  </p:endCondLst>
                </p:cTn>
                <p:tgtEl>
                  <p:spTgt spid="3"/>
                </p:tgtEl>
              </p:cMediaNode>
            </p:audio>
            <p:video>
              <p:cMediaNode vol="80000" mute="1">
                <p:cTn id="10" fill="hold" display="0">
                  <p:stCondLst>
                    <p:cond delay="indefinite"/>
                  </p:stCondLst>
                </p:cTn>
                <p:tgtEl>
                  <p:spTgt spid="4"/>
                </p:tgtEl>
              </p:cMediaNode>
            </p:video>
            <p:seq concurrent="1" nextAc="seek">
              <p:cTn id="11" restart="whenNotActive" fill="hold" evtFilter="cancelBubble" nodeType="interactiveSeq">
                <p:stCondLst>
                  <p:cond evt="onClick" delay="0">
                    <p:tgtEl>
                      <p:spTgt spid="4"/>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clickEffect">
                                  <p:stCondLst>
                                    <p:cond delay="0"/>
                                  </p:stCondLst>
                                  <p:childTnLst>
                                    <p:cmd type="call" cmd="togglePause">
                                      <p:cBhvr>
                                        <p:cTn id="15"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6A010B-DB8B-4936-B0D1-97417F0DBB48}"/>
              </a:ext>
            </a:extLst>
          </p:cNvPr>
          <p:cNvSpPr>
            <a:spLocks noGrp="1"/>
          </p:cNvSpPr>
          <p:nvPr>
            <p:ph type="title"/>
          </p:nvPr>
        </p:nvSpPr>
        <p:spPr/>
        <p:txBody>
          <a:bodyPr/>
          <a:lstStyle/>
          <a:p>
            <a:r>
              <a:rPr lang="en-US" dirty="0"/>
              <a:t>Conclusion</a:t>
            </a:r>
            <a:endParaRPr lang="en-CA" dirty="0"/>
          </a:p>
        </p:txBody>
      </p:sp>
      <p:pic>
        <p:nvPicPr>
          <p:cNvPr id="3" name="conclusion">
            <a:hlinkClick r:id="" action="ppaction://media"/>
            <a:extLst>
              <a:ext uri="{FF2B5EF4-FFF2-40B4-BE49-F238E27FC236}">
                <a16:creationId xmlns:a16="http://schemas.microsoft.com/office/drawing/2014/main" id="{B0560DE0-0CB1-4B95-ABC0-5B261EBEA004}"/>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582400" y="6248400"/>
            <a:ext cx="609600" cy="609600"/>
          </a:xfrm>
          <a:prstGeom prst="rect">
            <a:avLst/>
          </a:prstGeom>
        </p:spPr>
      </p:pic>
      <p:pic>
        <p:nvPicPr>
          <p:cNvPr id="4" name="conclusion">
            <a:hlinkClick r:id="" action="ppaction://media"/>
            <a:extLst>
              <a:ext uri="{FF2B5EF4-FFF2-40B4-BE49-F238E27FC236}">
                <a16:creationId xmlns:a16="http://schemas.microsoft.com/office/drawing/2014/main" id="{5A4DECD8-CB9F-4D92-8772-90C5ED0571D1}"/>
              </a:ext>
            </a:extLst>
          </p:cNvPr>
          <p:cNvPicPr>
            <a:picLocks noChangeAspect="1"/>
          </p:cNvPicPr>
          <p:nvPr>
            <a:videoFile r:link="rId4"/>
            <p:extLst>
              <p:ext uri="{DAA4B4D4-6D71-4841-9C94-3DE7FCFB9230}">
                <p14:media xmlns:p14="http://schemas.microsoft.com/office/powerpoint/2010/main" r:embed="rId3"/>
              </p:ext>
            </p:extLst>
          </p:nvPr>
        </p:nvPicPr>
        <p:blipFill>
          <a:blip r:embed="rId8"/>
          <a:stretch>
            <a:fillRect/>
          </a:stretch>
        </p:blipFill>
        <p:spPr>
          <a:xfrm>
            <a:off x="2047842" y="1694223"/>
            <a:ext cx="8096315" cy="4554177"/>
          </a:xfrm>
          <a:prstGeom prst="rect">
            <a:avLst/>
          </a:prstGeom>
        </p:spPr>
      </p:pic>
    </p:spTree>
    <p:extLst>
      <p:ext uri="{BB962C8B-B14F-4D97-AF65-F5344CB8AC3E}">
        <p14:creationId xmlns:p14="http://schemas.microsoft.com/office/powerpoint/2010/main" val="14395829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154" fill="hold"/>
                                        <p:tgtEl>
                                          <p:spTgt spid="3"/>
                                        </p:tgtEl>
                                      </p:cBhvr>
                                    </p:cmd>
                                  </p:childTnLst>
                                </p:cTn>
                              </p:par>
                              <p:par>
                                <p:cTn id="7" presetID="1" presetClass="mediacall" presetSubtype="0" fill="hold" nodeType="withEffect">
                                  <p:stCondLst>
                                    <p:cond delay="0"/>
                                  </p:stCondLst>
                                  <p:childTnLst>
                                    <p:cmd type="call" cmd="playFrom(0.0)">
                                      <p:cBhvr>
                                        <p:cTn id="8" dur="13767"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9" fill="hold" display="0">
                  <p:stCondLst>
                    <p:cond delay="indefinite"/>
                  </p:stCondLst>
                  <p:endCondLst>
                    <p:cond evt="onStopAudio" delay="0">
                      <p:tgtEl>
                        <p:sldTgt/>
                      </p:tgtEl>
                    </p:cond>
                  </p:endCondLst>
                </p:cTn>
                <p:tgtEl>
                  <p:spTgt spid="3"/>
                </p:tgtEl>
              </p:cMediaNode>
            </p:audio>
            <p:video>
              <p:cMediaNode vol="80000" mute="1">
                <p:cTn id="10" fill="hold" display="0">
                  <p:stCondLst>
                    <p:cond delay="indefinite"/>
                  </p:stCondLst>
                </p:cTn>
                <p:tgtEl>
                  <p:spTgt spid="4"/>
                </p:tgtEl>
              </p:cMediaNode>
            </p:video>
            <p:seq concurrent="1" nextAc="seek">
              <p:cTn id="11" restart="whenNotActive" fill="hold" evtFilter="cancelBubble" nodeType="interactiveSeq">
                <p:stCondLst>
                  <p:cond evt="onClick" delay="0">
                    <p:tgtEl>
                      <p:spTgt spid="4"/>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clickEffect">
                                  <p:stCondLst>
                                    <p:cond delay="0"/>
                                  </p:stCondLst>
                                  <p:childTnLst>
                                    <p:cmd type="call" cmd="togglePause">
                                      <p:cBhvr>
                                        <p:cTn id="15"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252</TotalTime>
  <Words>404</Words>
  <Application>Microsoft Office PowerPoint</Application>
  <PresentationFormat>Widescreen</PresentationFormat>
  <Paragraphs>18</Paragraphs>
  <Slides>6</Slides>
  <Notes>6</Notes>
  <HiddenSlides>0</HiddenSlides>
  <MMClips>11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Calibri</vt:lpstr>
      <vt:lpstr>Calibri Light</vt:lpstr>
      <vt:lpstr>Office Theme</vt:lpstr>
      <vt:lpstr>Beam Deflection Simulation</vt:lpstr>
      <vt:lpstr>Introduction</vt:lpstr>
      <vt:lpstr>Controls</vt:lpstr>
      <vt:lpstr>Beam Editor</vt:lpstr>
      <vt:lpstr>Calculations</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c:title>
  <dc:creator>Logan</dc:creator>
  <cp:lastModifiedBy>Logan</cp:lastModifiedBy>
  <cp:revision>34</cp:revision>
  <dcterms:created xsi:type="dcterms:W3CDTF">2021-07-21T22:14:25Z</dcterms:created>
  <dcterms:modified xsi:type="dcterms:W3CDTF">2021-08-02T02:30:21Z</dcterms:modified>
</cp:coreProperties>
</file>

<file path=docProps/thumbnail.jpeg>
</file>